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Ft82wA7SBAu1u8WPGj+h4HWkD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8cba0f9b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8cba0f9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8c26597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8c26597b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20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4.jpg"/><Relationship Id="rId5" Type="http://schemas.openxmlformats.org/officeDocument/2006/relationships/image" Target="../media/image9.pn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LukasPet”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4725" y="5029875"/>
            <a:ext cx="38133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Martin Godoy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Pablo Pereira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Francisco Zúñiga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57450" y="5029875"/>
            <a:ext cx="36561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s-CL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Docente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2730" lvl="0" marL="144145" marR="43815" rtl="0" algn="ctr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Reginaldo Del Carmen Salinas Bruna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252730" lvl="0" marL="144145" marR="43815" rtl="0" algn="l">
              <a:lnSpc>
                <a:spcPct val="119583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Fecha</a:t>
            </a:r>
            <a:r>
              <a:rPr lang="es-CL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22/11/2024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0" y="77780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86" name="Google Shape;186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7" name="Google Shape;1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164" y="1478700"/>
            <a:ext cx="9164050" cy="53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2" name="Google Shape;1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3474150" y="669650"/>
            <a:ext cx="46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95" name="Google Shape;195;p10"/>
          <p:cNvCxnSpPr/>
          <p:nvPr/>
        </p:nvCxnSpPr>
        <p:spPr>
          <a:xfrm>
            <a:off x="-133150" y="9929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6" name="Google Shape;19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850" y="2057999"/>
            <a:ext cx="1515551" cy="9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5">
            <a:alphaModFix/>
          </a:blip>
          <a:srcRect b="15117" l="0" r="7646" t="0"/>
          <a:stretch/>
        </p:blipFill>
        <p:spPr>
          <a:xfrm>
            <a:off x="618500" y="1987126"/>
            <a:ext cx="1079500" cy="1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7400" y="2407152"/>
            <a:ext cx="1188659" cy="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2126" y="2265200"/>
            <a:ext cx="2731949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500" y="4418850"/>
            <a:ext cx="2177981" cy="10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 txBox="1"/>
          <p:nvPr/>
        </p:nvSpPr>
        <p:spPr>
          <a:xfrm>
            <a:off x="520850" y="1502425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100">
                <a:solidFill>
                  <a:schemeClr val="dk1"/>
                </a:solidFill>
              </a:rPr>
              <a:t>Backend:</a:t>
            </a:r>
            <a:r>
              <a:rPr lang="es-CL" sz="2100">
                <a:solidFill>
                  <a:schemeClr val="dk1"/>
                </a:solidFill>
              </a:rPr>
              <a:t> Django, Python.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5594450" y="1578600"/>
            <a:ext cx="5589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100">
                <a:solidFill>
                  <a:schemeClr val="dk1"/>
                </a:solidFill>
              </a:rPr>
              <a:t>Frontend:</a:t>
            </a:r>
            <a:r>
              <a:rPr lang="es-CL" sz="2100">
                <a:solidFill>
                  <a:schemeClr val="dk1"/>
                </a:solidFill>
              </a:rPr>
              <a:t> Bootstrap, HTML, CSS,Javascript.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520850" y="3851425"/>
            <a:ext cx="33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100">
                <a:solidFill>
                  <a:schemeClr val="dk1"/>
                </a:solidFill>
              </a:rPr>
              <a:t>Base de Datos:</a:t>
            </a:r>
            <a:r>
              <a:rPr lang="es-CL" sz="2100">
                <a:solidFill>
                  <a:schemeClr val="dk1"/>
                </a:solidFill>
              </a:rPr>
              <a:t> SQLite3.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1675" y="4687925"/>
            <a:ext cx="1231124" cy="12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0050" y="4687925"/>
            <a:ext cx="1296225" cy="12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5594450" y="3815075"/>
            <a:ext cx="45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100">
                <a:solidFill>
                  <a:schemeClr val="dk1"/>
                </a:solidFill>
              </a:rPr>
              <a:t>Control de versiones:</a:t>
            </a:r>
            <a:r>
              <a:rPr lang="es-CL" sz="2100">
                <a:solidFill>
                  <a:schemeClr val="dk1"/>
                </a:solidFill>
              </a:rPr>
              <a:t> Git, GitHub.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  <p:pic>
        <p:nvPicPr>
          <p:cNvPr id="219" name="Google Shape;21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75" y="2831300"/>
            <a:ext cx="54006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925" y="2836063"/>
            <a:ext cx="54006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8cba0f9b1_0_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18cba0f9b1_0_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318cba0f9b1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2192002" cy="579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  <p:sp>
        <p:nvSpPr>
          <p:cNvPr id="234" name="Google Shape;234;p13"/>
          <p:cNvSpPr txBox="1"/>
          <p:nvPr/>
        </p:nvSpPr>
        <p:spPr>
          <a:xfrm>
            <a:off x="1040300" y="2898750"/>
            <a:ext cx="7302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-Problema con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ejecucion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API de pago.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-Carrusel de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275" y="2080625"/>
            <a:ext cx="4635175" cy="2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550" y="4656175"/>
            <a:ext cx="4303076" cy="1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1" name="Google Shape;2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Martín Godoy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Secretario de grupo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Programador Frontend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Pablo Pereira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Co-líder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Francisco Zúñiga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Líder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Grupo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Programador Back-end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LukasPet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925" y="1838900"/>
            <a:ext cx="1542024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925" y="4835650"/>
            <a:ext cx="1542025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3925" y="3348400"/>
            <a:ext cx="1542024" cy="10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falta de una plataforma de e-commerce para la compra de productos para mascotas dificulta el acceso a servicios especializados y la gestión eficiente del negocio.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una plataforma intuitiva que permita a los clientes comprar productos, gestionar su carrito y realizar pagos de manera eficiente.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de e-commerce intuitiva y segura para facilitar la compra de productos para mascotas.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14514" y="4732407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de registro e inicio de sesión para usuarios.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módulo de carrito de compras que permita la gestión de productos.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una interfaz de usuario atractiva y funcional.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gestión de inventarios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38" name="Google Shape;138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 txBox="1"/>
          <p:nvPr/>
        </p:nvSpPr>
        <p:spPr>
          <a:xfrm>
            <a:off x="2647950" y="2500100"/>
            <a:ext cx="74931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>
                <a:solidFill>
                  <a:schemeClr val="dk1"/>
                </a:solidFill>
              </a:rPr>
              <a:t>Alcances: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L">
                <a:solidFill>
                  <a:schemeClr val="dk1"/>
                </a:solidFill>
              </a:rPr>
              <a:t>Funcionalidades principales: registro, inicio de sesión, carrito de compras, y gestión de inventarios.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L">
                <a:solidFill>
                  <a:schemeClr val="dk1"/>
                </a:solidFill>
              </a:rPr>
              <a:t>Diseño responsivo compatible con dispositivos móviles.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>
                <a:solidFill>
                  <a:schemeClr val="dk1"/>
                </a:solidFill>
              </a:rPr>
              <a:t>Limitaciones: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L">
                <a:solidFill>
                  <a:schemeClr val="dk1"/>
                </a:solidFill>
              </a:rPr>
              <a:t>Integración con métodos de pago externos como PayPal se hará en fases futuras.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L">
                <a:solidFill>
                  <a:schemeClr val="dk1"/>
                </a:solidFill>
              </a:rPr>
              <a:t>El sistema no incluye funcionalidades avanzadas como personalización por cliente.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6"/>
          <p:cNvSpPr txBox="1"/>
          <p:nvPr/>
        </p:nvSpPr>
        <p:spPr>
          <a:xfrm>
            <a:off x="2929150" y="2690600"/>
            <a:ext cx="7193700" cy="2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500">
                <a:solidFill>
                  <a:schemeClr val="dk1"/>
                </a:solidFill>
              </a:rPr>
              <a:t>Metodología Ágil:</a:t>
            </a:r>
            <a:r>
              <a:rPr lang="es-CL" sz="1500">
                <a:solidFill>
                  <a:schemeClr val="dk1"/>
                </a:solidFill>
              </a:rPr>
              <a:t> Scrum.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500">
                <a:solidFill>
                  <a:schemeClr val="dk1"/>
                </a:solidFill>
              </a:rPr>
              <a:t>Etapas: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CL" sz="1500">
                <a:solidFill>
                  <a:schemeClr val="dk1"/>
                </a:solidFill>
              </a:rPr>
              <a:t>Planificación inicial.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CL" sz="1500">
                <a:solidFill>
                  <a:schemeClr val="dk1"/>
                </a:solidFill>
              </a:rPr>
              <a:t>Desarrollo iterativo por sprints.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CL" sz="1500">
                <a:solidFill>
                  <a:schemeClr val="dk1"/>
                </a:solidFill>
              </a:rPr>
              <a:t>Pruebas continuas y ajustes basados en feedback.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1" y="1155656"/>
            <a:ext cx="1219199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 Utilizar cronograma de inicio, indicando el cumplimiento al término del proyecto 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0" y="2048200"/>
            <a:ext cx="11173901" cy="4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0" y="992905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" name="Google Shape;1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0" y="1706925"/>
            <a:ext cx="5888374" cy="42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875" y="1706925"/>
            <a:ext cx="5928125" cy="42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2" name="Google Shape;172;g318c26597bb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18c26597bb_0_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“LukasPet”</a:t>
            </a:r>
            <a:endParaRPr/>
          </a:p>
        </p:txBody>
      </p:sp>
      <p:sp>
        <p:nvSpPr>
          <p:cNvPr id="174" name="Google Shape;174;g318c26597bb_0_4"/>
          <p:cNvSpPr txBox="1"/>
          <p:nvPr/>
        </p:nvSpPr>
        <p:spPr>
          <a:xfrm>
            <a:off x="-101900" y="47778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g318c26597bb_0_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6" name="Google Shape;176;g318c26597bb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0" y="1180350"/>
            <a:ext cx="5999499" cy="32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18c26597bb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688" y="4548175"/>
            <a:ext cx="3853026" cy="23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18c26597bb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200" y="1180350"/>
            <a:ext cx="5580749" cy="32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